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828" r:id="rId3"/>
  </p:sldMasterIdLst>
  <p:sldIdLst>
    <p:sldId id="256" r:id="rId4"/>
    <p:sldId id="257" r:id="rId5"/>
    <p:sldId id="259" r:id="rId6"/>
    <p:sldId id="288" r:id="rId7"/>
    <p:sldId id="258" r:id="rId8"/>
    <p:sldId id="286" r:id="rId9"/>
    <p:sldId id="260" r:id="rId10"/>
    <p:sldId id="261" r:id="rId11"/>
    <p:sldId id="262" r:id="rId12"/>
    <p:sldId id="263" r:id="rId13"/>
    <p:sldId id="281" r:id="rId14"/>
    <p:sldId id="264" r:id="rId15"/>
    <p:sldId id="26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3" r:id="rId24"/>
    <p:sldId id="266" r:id="rId25"/>
    <p:sldId id="267" r:id="rId26"/>
    <p:sldId id="287" r:id="rId27"/>
    <p:sldId id="268" r:id="rId28"/>
    <p:sldId id="282" r:id="rId29"/>
    <p:sldId id="277" r:id="rId30"/>
    <p:sldId id="269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17" autoAdjust="0"/>
    <p:restoredTop sz="97975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image" Target="../media/image2.gif"/><Relationship Id="rId4" Type="http://schemas.openxmlformats.org/officeDocument/2006/relationships/image" Target="../media/image5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99A5C1-C372-4BE9-B300-41D5167545BC}" type="doc">
      <dgm:prSet loTypeId="urn:microsoft.com/office/officeart/2005/8/layout/vList3" loCatId="list" qsTypeId="urn:microsoft.com/office/officeart/2005/8/quickstyle/simple3" qsCatId="simple" csTypeId="urn:microsoft.com/office/officeart/2005/8/colors/accent0_2" csCatId="mainScheme" phldr="1"/>
      <dgm:spPr/>
    </dgm:pt>
    <dgm:pt modelId="{C6AB0D57-D080-410E-A860-0EB795F67BAA}">
      <dgm:prSet phldrT="[Текст]" phldr="1"/>
      <dgm:spPr/>
      <dgm:t>
        <a:bodyPr/>
        <a:lstStyle/>
        <a:p>
          <a:endParaRPr lang="ru-RU"/>
        </a:p>
      </dgm:t>
    </dgm:pt>
    <dgm:pt modelId="{1EE36BFD-C9F2-49F4-AA6E-6E462073704C}" type="parTrans" cxnId="{F1AEDB9A-563E-4AD7-8394-520DB0AC0F44}">
      <dgm:prSet/>
      <dgm:spPr/>
      <dgm:t>
        <a:bodyPr/>
        <a:lstStyle/>
        <a:p>
          <a:endParaRPr lang="ru-RU"/>
        </a:p>
      </dgm:t>
    </dgm:pt>
    <dgm:pt modelId="{5FF9505F-4CF8-4DAC-8B5A-893D4BB15723}" type="sibTrans" cxnId="{F1AEDB9A-563E-4AD7-8394-520DB0AC0F44}">
      <dgm:prSet/>
      <dgm:spPr/>
      <dgm:t>
        <a:bodyPr/>
        <a:lstStyle/>
        <a:p>
          <a:endParaRPr lang="ru-RU"/>
        </a:p>
      </dgm:t>
    </dgm:pt>
    <dgm:pt modelId="{4642C50E-C85C-47FA-86F3-B2518D39D76F}">
      <dgm:prSet phldrT="[Текст]" phldr="1"/>
      <dgm:spPr/>
      <dgm:t>
        <a:bodyPr/>
        <a:lstStyle/>
        <a:p>
          <a:endParaRPr lang="ru-RU" dirty="0"/>
        </a:p>
      </dgm:t>
    </dgm:pt>
    <dgm:pt modelId="{B13B8A86-DD29-461D-AD89-887BABCCA9C0}" type="parTrans" cxnId="{F8F7FEA9-B3C8-4262-80DB-948D155D4FD3}">
      <dgm:prSet/>
      <dgm:spPr/>
      <dgm:t>
        <a:bodyPr/>
        <a:lstStyle/>
        <a:p>
          <a:endParaRPr lang="ru-RU"/>
        </a:p>
      </dgm:t>
    </dgm:pt>
    <dgm:pt modelId="{5B06F883-96A1-4AF4-B804-9738C3F45A36}" type="sibTrans" cxnId="{F8F7FEA9-B3C8-4262-80DB-948D155D4FD3}">
      <dgm:prSet/>
      <dgm:spPr/>
      <dgm:t>
        <a:bodyPr/>
        <a:lstStyle/>
        <a:p>
          <a:endParaRPr lang="ru-RU"/>
        </a:p>
      </dgm:t>
    </dgm:pt>
    <dgm:pt modelId="{ECC0F45F-96B8-4B23-A5C1-CBB354A95809}">
      <dgm:prSet phldrT="[Текст]" phldr="1"/>
      <dgm:spPr/>
      <dgm:t>
        <a:bodyPr/>
        <a:lstStyle/>
        <a:p>
          <a:endParaRPr lang="ru-RU" dirty="0"/>
        </a:p>
      </dgm:t>
    </dgm:pt>
    <dgm:pt modelId="{66C6561E-0AC7-4D4F-890F-706CC30BEA83}" type="parTrans" cxnId="{196FB46E-2EE9-4DEF-96DE-B27D359E909E}">
      <dgm:prSet/>
      <dgm:spPr/>
      <dgm:t>
        <a:bodyPr/>
        <a:lstStyle/>
        <a:p>
          <a:endParaRPr lang="ru-RU"/>
        </a:p>
      </dgm:t>
    </dgm:pt>
    <dgm:pt modelId="{DC633EB9-DCCE-4B53-9A9E-55AE67705AC6}" type="sibTrans" cxnId="{196FB46E-2EE9-4DEF-96DE-B27D359E909E}">
      <dgm:prSet/>
      <dgm:spPr/>
      <dgm:t>
        <a:bodyPr/>
        <a:lstStyle/>
        <a:p>
          <a:endParaRPr lang="ru-RU"/>
        </a:p>
      </dgm:t>
    </dgm:pt>
    <dgm:pt modelId="{823C88A5-ED52-453A-82A7-824982F8CD48}">
      <dgm:prSet phldrT="[Текст]"/>
      <dgm:spPr/>
      <dgm:t>
        <a:bodyPr/>
        <a:lstStyle/>
        <a:p>
          <a:endParaRPr lang="ru-RU" dirty="0"/>
        </a:p>
      </dgm:t>
    </dgm:pt>
    <dgm:pt modelId="{A7B134AD-A1BB-4166-ADEC-65C1BBA5FEB1}" type="sibTrans" cxnId="{5830A79D-3F85-403D-9454-513D7E833E39}">
      <dgm:prSet/>
      <dgm:spPr/>
      <dgm:t>
        <a:bodyPr/>
        <a:lstStyle/>
        <a:p>
          <a:endParaRPr lang="ru-RU"/>
        </a:p>
      </dgm:t>
    </dgm:pt>
    <dgm:pt modelId="{739E7B25-233B-411F-B38C-1BF86BAC9148}" type="parTrans" cxnId="{5830A79D-3F85-403D-9454-513D7E833E39}">
      <dgm:prSet/>
      <dgm:spPr/>
      <dgm:t>
        <a:bodyPr/>
        <a:lstStyle/>
        <a:p>
          <a:endParaRPr lang="ru-RU"/>
        </a:p>
      </dgm:t>
    </dgm:pt>
    <dgm:pt modelId="{FB5A7598-DCD0-40D5-82A2-8E35971179DE}" type="pres">
      <dgm:prSet presAssocID="{DC99A5C1-C372-4BE9-B300-41D5167545BC}" presName="linearFlow" presStyleCnt="0">
        <dgm:presLayoutVars>
          <dgm:dir/>
          <dgm:resizeHandles val="exact"/>
        </dgm:presLayoutVars>
      </dgm:prSet>
      <dgm:spPr/>
    </dgm:pt>
    <dgm:pt modelId="{B7E18586-7344-4D8C-9BD6-CAA1D14F9D72}" type="pres">
      <dgm:prSet presAssocID="{C6AB0D57-D080-410E-A860-0EB795F67BAA}" presName="composite" presStyleCnt="0"/>
      <dgm:spPr/>
    </dgm:pt>
    <dgm:pt modelId="{08455BE2-D8C5-40A8-9709-88875A7B4B43}" type="pres">
      <dgm:prSet presAssocID="{C6AB0D57-D080-410E-A860-0EB795F67BAA}" presName="imgShp" presStyleLbl="fgImgPlace1" presStyleIdx="0" presStyleCnt="4" custScaleX="159534" custScaleY="1604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D3CB2BC-9F9D-4BB8-AD07-5CEA313EAF26}" type="pres">
      <dgm:prSet presAssocID="{C6AB0D57-D080-410E-A860-0EB795F67BAA}" presName="txShp" presStyleLbl="node1" presStyleIdx="0" presStyleCnt="4" custScaleX="123788" custScaleY="137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921AD-F26E-42D5-83DB-7FA206A68865}" type="pres">
      <dgm:prSet presAssocID="{5FF9505F-4CF8-4DAC-8B5A-893D4BB15723}" presName="spacing" presStyleCnt="0"/>
      <dgm:spPr/>
    </dgm:pt>
    <dgm:pt modelId="{245A8A3D-511C-4F1C-B0B1-5D6E4ACEAD34}" type="pres">
      <dgm:prSet presAssocID="{4642C50E-C85C-47FA-86F3-B2518D39D76F}" presName="composite" presStyleCnt="0"/>
      <dgm:spPr/>
    </dgm:pt>
    <dgm:pt modelId="{5EB45B90-2CF7-4122-8187-B7A49712BA86}" type="pres">
      <dgm:prSet presAssocID="{4642C50E-C85C-47FA-86F3-B2518D39D76F}" presName="imgShp" presStyleLbl="fgImgPlace1" presStyleIdx="1" presStyleCnt="4" custScaleX="167525" custScaleY="17159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8EBC449A-791D-4B7A-A955-D7E83C349376}" type="pres">
      <dgm:prSet presAssocID="{4642C50E-C85C-47FA-86F3-B2518D39D76F}" presName="txShp" presStyleLbl="node1" presStyleIdx="1" presStyleCnt="4" custScaleX="124514" custScaleY="137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1857C-1253-40CC-8562-0B017ACC01E9}" type="pres">
      <dgm:prSet presAssocID="{5B06F883-96A1-4AF4-B804-9738C3F45A36}" presName="spacing" presStyleCnt="0"/>
      <dgm:spPr/>
    </dgm:pt>
    <dgm:pt modelId="{F2CDE00F-0002-436B-B777-8875E5BFD303}" type="pres">
      <dgm:prSet presAssocID="{ECC0F45F-96B8-4B23-A5C1-CBB354A95809}" presName="composite" presStyleCnt="0"/>
      <dgm:spPr/>
    </dgm:pt>
    <dgm:pt modelId="{F6184FBF-CE57-4924-83AB-2B928BB6367A}" type="pres">
      <dgm:prSet presAssocID="{ECC0F45F-96B8-4B23-A5C1-CBB354A95809}" presName="imgShp" presStyleLbl="fgImgPlace1" presStyleIdx="2" presStyleCnt="4" custScaleX="167525" custScaleY="15132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6A8F259-B9D0-433A-B651-847155D8D813}" type="pres">
      <dgm:prSet presAssocID="{ECC0F45F-96B8-4B23-A5C1-CBB354A95809}" presName="txShp" presStyleLbl="node1" presStyleIdx="2" presStyleCnt="4" custScaleX="119673" custScaleY="158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02723-6CA9-432B-8970-A755B126F180}" type="pres">
      <dgm:prSet presAssocID="{DC633EB9-DCCE-4B53-9A9E-55AE67705AC6}" presName="spacing" presStyleCnt="0"/>
      <dgm:spPr/>
    </dgm:pt>
    <dgm:pt modelId="{0ED47652-1B50-46BF-ABED-1581F7051E7C}" type="pres">
      <dgm:prSet presAssocID="{823C88A5-ED52-453A-82A7-824982F8CD48}" presName="composite" presStyleCnt="0"/>
      <dgm:spPr/>
    </dgm:pt>
    <dgm:pt modelId="{0463D01E-8911-4EBB-9F67-319478E9FFF3}" type="pres">
      <dgm:prSet presAssocID="{823C88A5-ED52-453A-82A7-824982F8CD48}" presName="imgShp" presStyleLbl="fgImgPlace1" presStyleIdx="3" presStyleCnt="4" custScaleX="173741" custScaleY="17207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8FC52E81-5972-4131-BEF5-27B2B75AA2F8}" type="pres">
      <dgm:prSet presAssocID="{823C88A5-ED52-453A-82A7-824982F8CD48}" presName="txShp" presStyleLbl="node1" presStyleIdx="3" presStyleCnt="4" custScaleX="123035" custScaleY="145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F88DA3-AFF0-408C-B3CF-F53EE3BCF86B}" type="presOf" srcId="{DC99A5C1-C372-4BE9-B300-41D5167545BC}" destId="{FB5A7598-DCD0-40D5-82A2-8E35971179DE}" srcOrd="0" destOrd="0" presId="urn:microsoft.com/office/officeart/2005/8/layout/vList3"/>
    <dgm:cxn modelId="{196FB46E-2EE9-4DEF-96DE-B27D359E909E}" srcId="{DC99A5C1-C372-4BE9-B300-41D5167545BC}" destId="{ECC0F45F-96B8-4B23-A5C1-CBB354A95809}" srcOrd="2" destOrd="0" parTransId="{66C6561E-0AC7-4D4F-890F-706CC30BEA83}" sibTransId="{DC633EB9-DCCE-4B53-9A9E-55AE67705AC6}"/>
    <dgm:cxn modelId="{6829A74F-1791-47B6-88EE-161142812644}" type="presOf" srcId="{4642C50E-C85C-47FA-86F3-B2518D39D76F}" destId="{8EBC449A-791D-4B7A-A955-D7E83C349376}" srcOrd="0" destOrd="0" presId="urn:microsoft.com/office/officeart/2005/8/layout/vList3"/>
    <dgm:cxn modelId="{F8F7FEA9-B3C8-4262-80DB-948D155D4FD3}" srcId="{DC99A5C1-C372-4BE9-B300-41D5167545BC}" destId="{4642C50E-C85C-47FA-86F3-B2518D39D76F}" srcOrd="1" destOrd="0" parTransId="{B13B8A86-DD29-461D-AD89-887BABCCA9C0}" sibTransId="{5B06F883-96A1-4AF4-B804-9738C3F45A36}"/>
    <dgm:cxn modelId="{1B316713-6860-4FC2-9450-DC5A517A9AE6}" type="presOf" srcId="{C6AB0D57-D080-410E-A860-0EB795F67BAA}" destId="{6D3CB2BC-9F9D-4BB8-AD07-5CEA313EAF26}" srcOrd="0" destOrd="0" presId="urn:microsoft.com/office/officeart/2005/8/layout/vList3"/>
    <dgm:cxn modelId="{5830A79D-3F85-403D-9454-513D7E833E39}" srcId="{DC99A5C1-C372-4BE9-B300-41D5167545BC}" destId="{823C88A5-ED52-453A-82A7-824982F8CD48}" srcOrd="3" destOrd="0" parTransId="{739E7B25-233B-411F-B38C-1BF86BAC9148}" sibTransId="{A7B134AD-A1BB-4166-ADEC-65C1BBA5FEB1}"/>
    <dgm:cxn modelId="{F1AEDB9A-563E-4AD7-8394-520DB0AC0F44}" srcId="{DC99A5C1-C372-4BE9-B300-41D5167545BC}" destId="{C6AB0D57-D080-410E-A860-0EB795F67BAA}" srcOrd="0" destOrd="0" parTransId="{1EE36BFD-C9F2-49F4-AA6E-6E462073704C}" sibTransId="{5FF9505F-4CF8-4DAC-8B5A-893D4BB15723}"/>
    <dgm:cxn modelId="{F2C94CAC-2448-43D2-A3C0-516C61DFCF15}" type="presOf" srcId="{ECC0F45F-96B8-4B23-A5C1-CBB354A95809}" destId="{36A8F259-B9D0-433A-B651-847155D8D813}" srcOrd="0" destOrd="0" presId="urn:microsoft.com/office/officeart/2005/8/layout/vList3"/>
    <dgm:cxn modelId="{108CE219-C737-4B25-A981-2EA91812AF11}" type="presOf" srcId="{823C88A5-ED52-453A-82A7-824982F8CD48}" destId="{8FC52E81-5972-4131-BEF5-27B2B75AA2F8}" srcOrd="0" destOrd="0" presId="urn:microsoft.com/office/officeart/2005/8/layout/vList3"/>
    <dgm:cxn modelId="{3B64B745-055B-4A47-8F5C-69426BD97CF5}" type="presParOf" srcId="{FB5A7598-DCD0-40D5-82A2-8E35971179DE}" destId="{B7E18586-7344-4D8C-9BD6-CAA1D14F9D72}" srcOrd="0" destOrd="0" presId="urn:microsoft.com/office/officeart/2005/8/layout/vList3"/>
    <dgm:cxn modelId="{EA867E46-26A2-4D8B-B2F1-EDE0E72C2E1C}" type="presParOf" srcId="{B7E18586-7344-4D8C-9BD6-CAA1D14F9D72}" destId="{08455BE2-D8C5-40A8-9709-88875A7B4B43}" srcOrd="0" destOrd="0" presId="urn:microsoft.com/office/officeart/2005/8/layout/vList3"/>
    <dgm:cxn modelId="{34055BAF-3BF4-444E-B219-87C73E900F92}" type="presParOf" srcId="{B7E18586-7344-4D8C-9BD6-CAA1D14F9D72}" destId="{6D3CB2BC-9F9D-4BB8-AD07-5CEA313EAF26}" srcOrd="1" destOrd="0" presId="urn:microsoft.com/office/officeart/2005/8/layout/vList3"/>
    <dgm:cxn modelId="{2F5A80C3-DCEA-4CFB-9C09-16E35F6650D5}" type="presParOf" srcId="{FB5A7598-DCD0-40D5-82A2-8E35971179DE}" destId="{846921AD-F26E-42D5-83DB-7FA206A68865}" srcOrd="1" destOrd="0" presId="urn:microsoft.com/office/officeart/2005/8/layout/vList3"/>
    <dgm:cxn modelId="{9C50E097-935E-42E4-9E9F-CDCAF3B8C28C}" type="presParOf" srcId="{FB5A7598-DCD0-40D5-82A2-8E35971179DE}" destId="{245A8A3D-511C-4F1C-B0B1-5D6E4ACEAD34}" srcOrd="2" destOrd="0" presId="urn:microsoft.com/office/officeart/2005/8/layout/vList3"/>
    <dgm:cxn modelId="{B8F7154A-B053-4E15-B5FE-B966FBB5C49C}" type="presParOf" srcId="{245A8A3D-511C-4F1C-B0B1-5D6E4ACEAD34}" destId="{5EB45B90-2CF7-4122-8187-B7A49712BA86}" srcOrd="0" destOrd="0" presId="urn:microsoft.com/office/officeart/2005/8/layout/vList3"/>
    <dgm:cxn modelId="{A156DB70-FBCC-4CDF-852A-7290F170DA03}" type="presParOf" srcId="{245A8A3D-511C-4F1C-B0B1-5D6E4ACEAD34}" destId="{8EBC449A-791D-4B7A-A955-D7E83C349376}" srcOrd="1" destOrd="0" presId="urn:microsoft.com/office/officeart/2005/8/layout/vList3"/>
    <dgm:cxn modelId="{842374EA-1B88-4AAE-9C32-C80B9243FD95}" type="presParOf" srcId="{FB5A7598-DCD0-40D5-82A2-8E35971179DE}" destId="{1A31857C-1253-40CC-8562-0B017ACC01E9}" srcOrd="3" destOrd="0" presId="urn:microsoft.com/office/officeart/2005/8/layout/vList3"/>
    <dgm:cxn modelId="{958AF95B-D084-4081-83B9-E234B81DA74B}" type="presParOf" srcId="{FB5A7598-DCD0-40D5-82A2-8E35971179DE}" destId="{F2CDE00F-0002-436B-B777-8875E5BFD303}" srcOrd="4" destOrd="0" presId="urn:microsoft.com/office/officeart/2005/8/layout/vList3"/>
    <dgm:cxn modelId="{6F2232D2-6FC7-433F-971F-1EF73D834878}" type="presParOf" srcId="{F2CDE00F-0002-436B-B777-8875E5BFD303}" destId="{F6184FBF-CE57-4924-83AB-2B928BB6367A}" srcOrd="0" destOrd="0" presId="urn:microsoft.com/office/officeart/2005/8/layout/vList3"/>
    <dgm:cxn modelId="{F7CDEE53-CFD0-4A6B-B556-3D99845E0078}" type="presParOf" srcId="{F2CDE00F-0002-436B-B777-8875E5BFD303}" destId="{36A8F259-B9D0-433A-B651-847155D8D813}" srcOrd="1" destOrd="0" presId="urn:microsoft.com/office/officeart/2005/8/layout/vList3"/>
    <dgm:cxn modelId="{DCC9CDB2-4643-41B3-8B91-CBBEF11C7761}" type="presParOf" srcId="{FB5A7598-DCD0-40D5-82A2-8E35971179DE}" destId="{DDE02723-6CA9-432B-8970-A755B126F180}" srcOrd="5" destOrd="0" presId="urn:microsoft.com/office/officeart/2005/8/layout/vList3"/>
    <dgm:cxn modelId="{9674317E-4131-4CA9-85EC-CA1ACE34A30E}" type="presParOf" srcId="{FB5A7598-DCD0-40D5-82A2-8E35971179DE}" destId="{0ED47652-1B50-46BF-ABED-1581F7051E7C}" srcOrd="6" destOrd="0" presId="urn:microsoft.com/office/officeart/2005/8/layout/vList3"/>
    <dgm:cxn modelId="{85FC0892-0675-4131-94FB-04463BA48D16}" type="presParOf" srcId="{0ED47652-1B50-46BF-ABED-1581F7051E7C}" destId="{0463D01E-8911-4EBB-9F67-319478E9FFF3}" srcOrd="0" destOrd="0" presId="urn:microsoft.com/office/officeart/2005/8/layout/vList3"/>
    <dgm:cxn modelId="{D99669FA-FA7E-4A64-8441-71885BA67F62}" type="presParOf" srcId="{0ED47652-1B50-46BF-ABED-1581F7051E7C}" destId="{8FC52E81-5972-4131-BEF5-27B2B75AA2F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600" units="cm"/>
        </inkml:traceFormat>
        <inkml:channelProperties>
          <inkml:channelProperty channel="X" name="resolution" value="28.36565" units="1/cm"/>
          <inkml:channelProperty channel="Y" name="resolution" value="28.30189" units="1/cm"/>
        </inkml:channelProperties>
      </inkml:inkSource>
      <inkml:timestamp xml:id="ts0" timeString="2012-04-10T08:52:20.9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16860 8700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23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96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F1C34-67F7-4886-8618-8FB97723916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65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DAFFF-3E50-4C0A-99B0-C5A745D9FCB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57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217F3-0324-4667-822F-A82FAAF8A6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020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49C85-2E7F-49D6-B720-09EC4977601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4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3D133-8DF7-48EA-B372-8D873AD625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7B877-D0E6-4386-A1E9-DE2063C690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52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2762A-03A7-4876-96DD-A10C91C79C6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1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76DC4-B373-4732-A281-876CEB951F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9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8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DCEED-CA81-4905-90DC-EC4FCD6FEDA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68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98030-A130-4A80-A0FB-5B648740EF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24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90D01-923E-42BA-832D-2C6969353F4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70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3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4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8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24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96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>
                  <a:alpha val="80000"/>
                </a:srgbClr>
              </a:gs>
            </a:gsLst>
            <a:lin ang="27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CCFFFF">
              <a:alpha val="80000"/>
            </a:srgbClr>
          </a:solidFill>
          <a:ln w="19050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905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00B98B-A1F7-42D7-BA0C-4602DB58771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3319" name="plant"/>
          <p:cNvSpPr>
            <a:spLocks noEditPoints="1" noChangeArrowheads="1"/>
          </p:cNvSpPr>
          <p:nvPr/>
        </p:nvSpPr>
        <p:spPr bwMode="auto">
          <a:xfrm>
            <a:off x="0" y="0"/>
            <a:ext cx="1558925" cy="1557338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83D785-E26B-471B-9B33-5E430395A0E2}" type="datetimeFigureOut">
              <a:rPr lang="ru-RU" smtClean="0"/>
              <a:t>07.10.2014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E4F2ED-3DDF-487D-80C9-06FA1125F2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openxmlformats.org/officeDocument/2006/relationships/image" Target="../media/image14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video" Target="../media/media3.wmv"/><Relationship Id="rId11" Type="http://schemas.openxmlformats.org/officeDocument/2006/relationships/image" Target="../media/image19.png"/><Relationship Id="rId5" Type="http://schemas.microsoft.com/office/2007/relationships/media" Target="../media/media3.wmv"/><Relationship Id="rId10" Type="http://schemas.openxmlformats.org/officeDocument/2006/relationships/image" Target="../media/image15.emf"/><Relationship Id="rId4" Type="http://schemas.openxmlformats.org/officeDocument/2006/relationships/audio" Target="../media/media2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08912" cy="9121013"/>
          </a:xfrm>
        </p:spPr>
      </p:pic>
    </p:spTree>
    <p:extLst>
      <p:ext uri="{BB962C8B-B14F-4D97-AF65-F5344CB8AC3E}">
        <p14:creationId xmlns:p14="http://schemas.microsoft.com/office/powerpoint/2010/main" val="41523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352928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Reading</a:t>
            </a:r>
          </a:p>
          <a:p>
            <a:pPr marL="45720" indent="0" algn="ctr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SEASONS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Winter, spring, summer and autumn are four seasons of the year.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It is cold in winter. It often snows. The trees and ground are white. The days are short, the nights are long in winter.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It is warm in spring. There are small green leaves on the trees. Birds sing their songs.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It is usually hot in summer. The days are long, the nights are short. Usually the sun shines and the sky is blue. Children don't go to school. 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is a cool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wet season. But it is beautiful. The trees are yellow, red and brown. It often rains and it is windy. There are many apples and pears. School starts in autumn.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four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­­­­­­­­­­­­­­­­­­­­­­­­­­­­­­­­­­­­­­__________of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in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__________.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There 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 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____________.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uk-UA" dirty="0">
                <a:solidFill>
                  <a:schemeClr val="tx1">
                    <a:lumMod val="50000"/>
                  </a:schemeClr>
                </a:solidFill>
              </a:rPr>
              <a:t>_____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a ______ and wet season. But it is _______________.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71600" y="3892290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907704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in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__________.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There 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 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____________.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uk-UA" dirty="0">
                <a:solidFill>
                  <a:schemeClr val="tx1">
                    <a:lumMod val="50000"/>
                  </a:schemeClr>
                </a:solidFill>
              </a:rPr>
              <a:t>_____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a ______ and wet season. But it is _______________.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71600" y="3892290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907704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   There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 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____________.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uk-UA" dirty="0">
                <a:solidFill>
                  <a:schemeClr val="tx1">
                    <a:lumMod val="50000"/>
                  </a:schemeClr>
                </a:solidFill>
              </a:rPr>
              <a:t>_____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a ______ and wet season. But it is _______________.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71600" y="3892290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907704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   There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 leaves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____________.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uk-UA" dirty="0">
                <a:solidFill>
                  <a:schemeClr val="tx1">
                    <a:lumMod val="50000"/>
                  </a:schemeClr>
                </a:solidFill>
              </a:rPr>
              <a:t>_____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a ______ and wet season. But it is _______________.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71600" y="3892290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907704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   There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 leaves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summer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uk-UA" dirty="0">
                <a:solidFill>
                  <a:schemeClr val="tx1">
                    <a:lumMod val="50000"/>
                  </a:schemeClr>
                </a:solidFill>
              </a:rPr>
              <a:t>_____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a ______ and wet season. But it is _______________.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002228" y="3859642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907704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   There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 leaves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summer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sky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a ______ and wet season. But it is _______________.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002228" y="3859642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907704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   There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 leaves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summer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sky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Autumn is a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cool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wet season. But it is __________.</a:t>
            </a: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002228" y="3859642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029407" y="4769162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94116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Kristen ITC" pitchFamily="66" charset="0"/>
              </a:rPr>
              <a:t>Hello </a:t>
            </a:r>
            <a:r>
              <a:rPr lang="en-US" sz="3600" dirty="0" smtClean="0">
                <a:latin typeface="Kristen ITC" pitchFamily="66" charset="0"/>
              </a:rPr>
              <a:t>song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543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Writing           </a:t>
            </a:r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Put the letters into the correct order to make up the words and fill in the sentences.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spring, summer and autumn are four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­­­­­­­­­­­­­­­­­­­­­­­­­­­­­­­­­­­­­­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seasons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of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It often snows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winter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   There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are small green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 leaves   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trees in spring.  It is usually hot in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  summer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Usually  the sun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shines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sky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 blue.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Autumn is a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cool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and wet season. But it is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beautiful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   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220579" y="692696"/>
            <a:ext cx="1512168" cy="693102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nsaesos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74638" y="174928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twinre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31640" y="2777277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seveal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002228" y="3859642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remmsu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217638" y="3735903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ksy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157602" y="4773218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loco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44208" y="4777276"/>
            <a:ext cx="1512168" cy="576064"/>
          </a:xfrm>
          <a:prstGeom prst="downArrow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eabuitful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</a:schemeClr>
                </a:solidFill>
              </a:rPr>
              <a:t>Favorite season song</a:t>
            </a:r>
            <a:endParaRPr lang="ru-RU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Speaking </a:t>
            </a:r>
          </a:p>
          <a:p>
            <a:pPr marL="4572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 What is your favorite season and why?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Warm up</a:t>
            </a:r>
          </a:p>
          <a:p>
            <a:pPr marL="4572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 like English</a:t>
            </a:r>
          </a:p>
          <a:p>
            <a:pPr marL="45720" indent="0">
              <a:buNone/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00857624"/>
              </p:ext>
            </p:extLst>
          </p:nvPr>
        </p:nvGraphicFramePr>
        <p:xfrm>
          <a:off x="467544" y="404664"/>
          <a:ext cx="79208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C:\Users\User\Desktop\відкритий урок\Dark-Pink-Hot-Wedding-Sho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37" y="1087971"/>
            <a:ext cx="1462584" cy="10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відкритий урок\tshirt-time-215106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92127"/>
            <a:ext cx="1334938" cy="12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відкритий урок\walking_maro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76" y="2663379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відкритий урок\4996_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61" y="944284"/>
            <a:ext cx="1080120" cy="15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відкритий урок\492054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80" y="2641579"/>
            <a:ext cx="1447074" cy="144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відкритий урок\Duct_tape_dres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32" y="2536754"/>
            <a:ext cx="1000841" cy="14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відкритий урок\stock-vector-shorts-details-301099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68" y="4437112"/>
            <a:ext cx="1155186" cy="11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відкритий урок\pashmina-scarf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75" y="4318171"/>
            <a:ext cx="1237108" cy="12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відкритий урок\UGG_5816_Style_Women_Boot_White_0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84" y="4318171"/>
            <a:ext cx="1827138" cy="121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332656"/>
            <a:ext cx="6500192" cy="3873584"/>
          </a:xfrm>
        </p:spPr>
        <p:txBody>
          <a:bodyPr/>
          <a:lstStyle/>
          <a:p>
            <a:r>
              <a:rPr lang="en-US" dirty="0" smtClean="0"/>
              <a:t>Listening</a:t>
            </a:r>
          </a:p>
          <a:p>
            <a:pPr marL="45720" indent="0">
              <a:buNone/>
            </a:pPr>
            <a:r>
              <a:rPr lang="en-US" dirty="0" err="1" smtClean="0"/>
              <a:t>Colour</a:t>
            </a:r>
            <a:r>
              <a:rPr lang="en-US" dirty="0" smtClean="0"/>
              <a:t> the picture, what are they wearing?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Рукописные данные 4"/>
              <p14:cNvContentPartPr/>
              <p14:nvPr/>
            </p14:nvContentPartPr>
            <p14:xfrm>
              <a:off x="6069600" y="3132000"/>
              <a:ext cx="360" cy="360"/>
            </p14:xfrm>
          </p:contentPart>
        </mc:Choice>
        <mc:Fallback xmlns="">
          <p:pic>
            <p:nvPicPr>
              <p:cNvPr id="5" name="Рукописные данные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3760" y="3068280"/>
                <a:ext cx="32040" cy="12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U-7-Les-7-ex4-p1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1840" y="332656"/>
            <a:ext cx="609600" cy="609600"/>
          </a:xfrm>
          <a:prstGeom prst="rect">
            <a:avLst/>
          </a:prstGeom>
        </p:spPr>
      </p:pic>
      <p:pic>
        <p:nvPicPr>
          <p:cNvPr id="7" name="U-7-Les-8-ex2-p11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07560" y="332656"/>
            <a:ext cx="609600" cy="609600"/>
          </a:xfrm>
          <a:prstGeom prst="rect">
            <a:avLst/>
          </a:prstGeom>
        </p:spPr>
      </p:pic>
      <p:pic>
        <p:nvPicPr>
          <p:cNvPr id="10" name="Мой фильм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3648" y="1196752"/>
            <a:ext cx="6593160" cy="49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The weather is good</a:t>
            </a:r>
            <a:b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The weather is bad</a:t>
            </a:r>
            <a:b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I think that the weather is fine</a:t>
            </a:r>
            <a:endParaRPr lang="ru-RU" sz="32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640960" cy="6264696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4800" dirty="0" err="1" smtClean="0">
                <a:solidFill>
                  <a:schemeClr val="bg1">
                    <a:lumMod val="25000"/>
                  </a:schemeClr>
                </a:solidFill>
              </a:rPr>
              <a:t>th</a:t>
            </a:r>
            <a:endParaRPr lang="en-US" sz="4800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45720" indent="0" algn="ctr">
              <a:buNone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l-GR" sz="3200" dirty="0" smtClean="0">
                <a:solidFill>
                  <a:schemeClr val="bg1">
                    <a:lumMod val="25000"/>
                  </a:schemeClr>
                </a:solidFill>
              </a:rPr>
              <a:t>θ</a:t>
            </a: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]                                      [ð]</a:t>
            </a:r>
          </a:p>
          <a:p>
            <a:pPr marL="45720" indent="0">
              <a:buNone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         thin                                       this                          </a:t>
            </a:r>
          </a:p>
          <a:p>
            <a:pPr marL="45720" indent="0">
              <a:buNone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         thick                                     that</a:t>
            </a:r>
          </a:p>
          <a:p>
            <a:pPr marL="45720" indent="0">
              <a:buNone/>
            </a:pPr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        month                                  weather</a:t>
            </a:r>
          </a:p>
          <a:p>
            <a:pPr marL="4572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4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Days of the week song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7382923" cy="936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Seasons of the Year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" y="1448442"/>
            <a:ext cx="3453675" cy="25922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67239"/>
            <a:ext cx="3317354" cy="265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73" y="1271154"/>
            <a:ext cx="315035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60" y="3258623"/>
            <a:ext cx="3411342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5"/>
            <a:ext cx="8208912" cy="6210220"/>
          </a:xfrm>
        </p:spPr>
      </p:pic>
    </p:spTree>
    <p:extLst>
      <p:ext uri="{BB962C8B-B14F-4D97-AF65-F5344CB8AC3E}">
        <p14:creationId xmlns:p14="http://schemas.microsoft.com/office/powerpoint/2010/main" val="39933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32346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60648"/>
            <a:ext cx="8220381" cy="6192688"/>
          </a:xfrm>
        </p:spPr>
      </p:pic>
    </p:spTree>
    <p:extLst>
      <p:ext uri="{BB962C8B-B14F-4D97-AF65-F5344CB8AC3E}">
        <p14:creationId xmlns:p14="http://schemas.microsoft.com/office/powerpoint/2010/main" val="1573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-blue_flower">
  <a:themeElements>
    <a:clrScheme name="Light-blue_flowe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Light-blue_flow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ht-blue_fl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Воздушный поток">
  <a:themeElements>
    <a:clrScheme name="Другая 1">
      <a:dk1>
        <a:srgbClr val="568C11"/>
      </a:dk1>
      <a:lt1>
        <a:srgbClr val="DFF7C0"/>
      </a:lt1>
      <a:dk2>
        <a:srgbClr val="578E11"/>
      </a:dk2>
      <a:lt2>
        <a:srgbClr val="AEEB61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Light-blue_flower</Template>
  <TotalTime>740</TotalTime>
  <Words>925</Words>
  <Application>Microsoft Office PowerPoint</Application>
  <PresentationFormat>Экран (4:3)</PresentationFormat>
  <Paragraphs>214</Paragraphs>
  <Slides>29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Comic Sans MS</vt:lpstr>
      <vt:lpstr>Georgia</vt:lpstr>
      <vt:lpstr>Kristen ITC</vt:lpstr>
      <vt:lpstr>Trebuchet MS</vt:lpstr>
      <vt:lpstr>Light-blue_flower</vt:lpstr>
      <vt:lpstr>Специальное оформление</vt:lpstr>
      <vt:lpstr>Воздушный поток</vt:lpstr>
      <vt:lpstr>Seasons of the Year</vt:lpstr>
      <vt:lpstr>Презентация PowerPoint</vt:lpstr>
      <vt:lpstr>Seasons of the Year</vt:lpstr>
      <vt:lpstr>The weather is good The weather is bad I think that the weather is fine</vt:lpstr>
      <vt:lpstr>Презентация PowerPoint</vt:lpstr>
      <vt:lpstr>Seasons of the Year</vt:lpstr>
      <vt:lpstr>Презентация PowerPoint</vt:lpstr>
      <vt:lpstr>Презентация PowerPoint</vt:lpstr>
      <vt:lpstr>Презентация PowerPoint</vt:lpstr>
      <vt:lpstr>Презентация PowerPoint</vt:lpstr>
      <vt:lpstr>Seasons of the Year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Seasons of the Year</vt:lpstr>
      <vt:lpstr>Презентация PowerPoint</vt:lpstr>
      <vt:lpstr>Презентация PowerPoint</vt:lpstr>
      <vt:lpstr>Seasons of the Year</vt:lpstr>
      <vt:lpstr>Презентация PowerPoint</vt:lpstr>
      <vt:lpstr>Seasons of the Year</vt:lpstr>
      <vt:lpstr>Презентация PowerPoint</vt:lpstr>
      <vt:lpstr>Презентация PowerPoint</vt:lpstr>
      <vt:lpstr>Seasons of the Year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Grulyk</dc:creator>
  <cp:lastModifiedBy>Kathrine</cp:lastModifiedBy>
  <cp:revision>35</cp:revision>
  <dcterms:created xsi:type="dcterms:W3CDTF">2012-04-08T05:10:40Z</dcterms:created>
  <dcterms:modified xsi:type="dcterms:W3CDTF">2014-10-07T13:32:16Z</dcterms:modified>
</cp:coreProperties>
</file>